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meo.com/36526835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caire.org/campaigns/climate-justice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mrfcj.org/principles-of-climate-justi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C4-D29D-4530-8348-1CA68BB0E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206745"/>
          </a:xfrm>
        </p:spPr>
        <p:txBody>
          <a:bodyPr/>
          <a:lstStyle/>
          <a:p>
            <a:r>
              <a:rPr lang="en-IE" dirty="0" err="1"/>
              <a:t>TIONScnamh</a:t>
            </a:r>
            <a:r>
              <a:rPr lang="en-IE" dirty="0"/>
              <a:t> </a:t>
            </a:r>
            <a:r>
              <a:rPr lang="en-IE" dirty="0" err="1"/>
              <a:t>Ceartas</a:t>
            </a:r>
            <a:r>
              <a:rPr lang="en-IE" dirty="0"/>
              <a:t> </a:t>
            </a:r>
            <a:r>
              <a:rPr lang="en-IE" dirty="0" err="1"/>
              <a:t>Aeráide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2C1E6-6764-4A03-9689-BB243A3B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06" y="2762053"/>
            <a:ext cx="5024487" cy="359632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0FFA4A0-838E-46B6-95DA-E647CEC7D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978872"/>
            <a:ext cx="8689976" cy="2578343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C46C4-ECBB-4598-9476-78F578178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2762053"/>
            <a:ext cx="5901179" cy="35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E322-1822-48FF-BC86-E28A7882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Cad </a:t>
            </a:r>
            <a:r>
              <a:rPr lang="en-IE" dirty="0" err="1"/>
              <a:t>atá</a:t>
            </a:r>
            <a:r>
              <a:rPr lang="en-IE" dirty="0"/>
              <a:t> I </a:t>
            </a:r>
            <a:r>
              <a:rPr lang="en-IE" dirty="0" err="1"/>
              <a:t>gceist</a:t>
            </a:r>
            <a:r>
              <a:rPr lang="en-IE" dirty="0"/>
              <a:t> le </a:t>
            </a:r>
            <a:r>
              <a:rPr lang="en-IE" dirty="0" err="1"/>
              <a:t>Ceartas</a:t>
            </a:r>
            <a:r>
              <a:rPr lang="en-IE" dirty="0"/>
              <a:t> </a:t>
            </a:r>
            <a:r>
              <a:rPr lang="en-IE" dirty="0" err="1"/>
              <a:t>Aeráide</a:t>
            </a:r>
            <a:r>
              <a:rPr lang="en-IE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0E36-CD09-4F7F-97AC-90E180187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63646"/>
          </a:xfrm>
        </p:spPr>
        <p:txBody>
          <a:bodyPr/>
          <a:lstStyle/>
          <a:p>
            <a:r>
              <a:rPr lang="en-IE" dirty="0"/>
              <a:t>Is </a:t>
            </a:r>
            <a:r>
              <a:rPr lang="en-IE" dirty="0" err="1"/>
              <a:t>iad</a:t>
            </a:r>
            <a:r>
              <a:rPr lang="en-IE" dirty="0"/>
              <a:t> na </a:t>
            </a:r>
            <a:r>
              <a:rPr lang="en-IE" dirty="0" err="1"/>
              <a:t>daoine</a:t>
            </a:r>
            <a:r>
              <a:rPr lang="en-IE" dirty="0"/>
              <a:t> a </a:t>
            </a:r>
            <a:r>
              <a:rPr lang="en-IE" dirty="0" err="1"/>
              <a:t>fhaigheann</a:t>
            </a:r>
            <a:r>
              <a:rPr lang="en-IE" dirty="0"/>
              <a:t> an </a:t>
            </a:r>
            <a:r>
              <a:rPr lang="en-IE" dirty="0" err="1"/>
              <a:t>tionchar</a:t>
            </a:r>
            <a:r>
              <a:rPr lang="en-IE" dirty="0"/>
              <a:t> is </a:t>
            </a:r>
            <a:r>
              <a:rPr lang="en-IE" dirty="0" err="1"/>
              <a:t>measa</a:t>
            </a:r>
            <a:r>
              <a:rPr lang="en-IE" dirty="0"/>
              <a:t> ó </a:t>
            </a:r>
            <a:r>
              <a:rPr lang="en-IE" dirty="0" err="1"/>
              <a:t>athrú</a:t>
            </a:r>
            <a:r>
              <a:rPr lang="en-IE" dirty="0"/>
              <a:t> </a:t>
            </a:r>
            <a:r>
              <a:rPr lang="en-IE" dirty="0" err="1"/>
              <a:t>aeráide</a:t>
            </a:r>
            <a:r>
              <a:rPr lang="en-IE" dirty="0"/>
              <a:t> na </a:t>
            </a:r>
            <a:r>
              <a:rPr lang="ga-IE" dirty="0"/>
              <a:t>iad siúd a rinne an méid is lú dochar</a:t>
            </a:r>
            <a:r>
              <a:rPr lang="en-IE" dirty="0"/>
              <a:t> (</a:t>
            </a:r>
            <a:r>
              <a:rPr lang="en-IE" dirty="0" err="1"/>
              <a:t>msh</a:t>
            </a:r>
            <a:r>
              <a:rPr lang="en-IE" dirty="0"/>
              <a:t> </a:t>
            </a:r>
            <a:r>
              <a:rPr lang="en-IE" dirty="0" err="1"/>
              <a:t>tíortha</a:t>
            </a:r>
            <a:r>
              <a:rPr lang="en-IE" dirty="0"/>
              <a:t> an </a:t>
            </a:r>
            <a:r>
              <a:rPr lang="en-IE" dirty="0" err="1"/>
              <a:t>tríú</a:t>
            </a:r>
            <a:r>
              <a:rPr lang="en-IE" dirty="0"/>
              <a:t> </a:t>
            </a:r>
            <a:r>
              <a:rPr lang="en-IE" dirty="0" err="1"/>
              <a:t>Domhan</a:t>
            </a:r>
            <a:r>
              <a:rPr lang="en-IE" dirty="0"/>
              <a:t>) </a:t>
            </a:r>
          </a:p>
          <a:p>
            <a:r>
              <a:rPr lang="en-IE" dirty="0"/>
              <a:t>Ba </a:t>
            </a:r>
            <a:r>
              <a:rPr lang="en-IE" dirty="0" err="1"/>
              <a:t>chóir</a:t>
            </a:r>
            <a:r>
              <a:rPr lang="en-IE" dirty="0"/>
              <a:t> go </a:t>
            </a:r>
            <a:r>
              <a:rPr lang="en-IE" dirty="0" err="1"/>
              <a:t>mbe</a:t>
            </a:r>
            <a:r>
              <a:rPr lang="ga-IE" dirty="0"/>
              <a:t>a</a:t>
            </a:r>
            <a:r>
              <a:rPr lang="en-IE" dirty="0"/>
              <a:t>dh </a:t>
            </a:r>
            <a:r>
              <a:rPr lang="en-IE" dirty="0" err="1"/>
              <a:t>cothrom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cóir</a:t>
            </a:r>
            <a:r>
              <a:rPr lang="en-IE" dirty="0"/>
              <a:t> le </a:t>
            </a:r>
            <a:r>
              <a:rPr lang="en-IE" dirty="0" err="1"/>
              <a:t>haghaidh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uile</a:t>
            </a:r>
            <a:r>
              <a:rPr lang="en-IE" dirty="0"/>
              <a:t> d</a:t>
            </a:r>
            <a:r>
              <a:rPr lang="ga-IE" dirty="0"/>
              <a:t>h</a:t>
            </a:r>
            <a:r>
              <a:rPr lang="en-IE" dirty="0" err="1"/>
              <a:t>uine</a:t>
            </a:r>
            <a:r>
              <a:rPr lang="en-IE" dirty="0"/>
              <a:t> </a:t>
            </a:r>
            <a:r>
              <a:rPr lang="en-IE" dirty="0" err="1"/>
              <a:t>maidir</a:t>
            </a:r>
            <a:r>
              <a:rPr lang="en-IE" dirty="0"/>
              <a:t> le h-</a:t>
            </a:r>
            <a:r>
              <a:rPr lang="en-IE" dirty="0" err="1"/>
              <a:t>aeráid</a:t>
            </a:r>
            <a:r>
              <a:rPr lang="en-IE" dirty="0"/>
              <a:t> an </a:t>
            </a:r>
            <a:r>
              <a:rPr lang="en-IE" dirty="0" err="1"/>
              <a:t>domhain</a:t>
            </a:r>
            <a:endParaRPr lang="en-IE" dirty="0"/>
          </a:p>
          <a:p>
            <a:r>
              <a:rPr lang="en-IE" dirty="0" err="1"/>
              <a:t>Níor</a:t>
            </a:r>
            <a:r>
              <a:rPr lang="en-IE" dirty="0"/>
              <a:t> c</a:t>
            </a:r>
            <a:r>
              <a:rPr lang="ga-IE" dirty="0" err="1"/>
              <a:t>hói</a:t>
            </a:r>
            <a:r>
              <a:rPr lang="en-IE" dirty="0"/>
              <a:t>r go </a:t>
            </a:r>
            <a:r>
              <a:rPr lang="en-IE" dirty="0" err="1"/>
              <a:t>mbe</a:t>
            </a:r>
            <a:r>
              <a:rPr lang="ga-IE" dirty="0"/>
              <a:t>a</a:t>
            </a:r>
            <a:r>
              <a:rPr lang="en-IE" dirty="0"/>
              <a:t>dh </a:t>
            </a:r>
            <a:r>
              <a:rPr lang="en-IE" dirty="0" err="1"/>
              <a:t>idirdhealú</a:t>
            </a:r>
            <a:r>
              <a:rPr lang="en-IE" dirty="0"/>
              <a:t> le </a:t>
            </a:r>
            <a:r>
              <a:rPr lang="en-IE" dirty="0" err="1"/>
              <a:t>polasaithe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tionscnaimh</a:t>
            </a:r>
            <a:r>
              <a:rPr lang="en-IE" dirty="0"/>
              <a:t> </a:t>
            </a:r>
            <a:r>
              <a:rPr lang="en-IE" dirty="0" err="1"/>
              <a:t>éagsúla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aghaidh</a:t>
            </a:r>
            <a:r>
              <a:rPr lang="en-IE" dirty="0"/>
              <a:t> a </a:t>
            </a:r>
            <a:r>
              <a:rPr lang="en-IE" dirty="0" err="1"/>
              <a:t>thabhairt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c</a:t>
            </a:r>
            <a:r>
              <a:rPr lang="ga-IE" dirty="0"/>
              <a:t>h</a:t>
            </a:r>
            <a:r>
              <a:rPr lang="en-IE" dirty="0" err="1"/>
              <a:t>eartas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athrú</a:t>
            </a:r>
            <a:r>
              <a:rPr lang="en-IE" dirty="0"/>
              <a:t> </a:t>
            </a:r>
            <a:r>
              <a:rPr lang="en-IE" dirty="0" err="1"/>
              <a:t>aeráide</a:t>
            </a:r>
            <a:endParaRPr lang="en-IE" dirty="0"/>
          </a:p>
          <a:p>
            <a:r>
              <a:rPr lang="en-IE" dirty="0">
                <a:hlinkClick r:id="rId2"/>
              </a:rPr>
              <a:t>https://vimeo.com/365268355</a:t>
            </a:r>
            <a:r>
              <a:rPr lang="en-IE" dirty="0"/>
              <a:t>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8957D-8129-4D11-8F1B-178CFB775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681" y="5005633"/>
            <a:ext cx="4053526" cy="17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66D5-6ACD-49EE-A652-84E58D0E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Ceartas</a:t>
            </a:r>
            <a:r>
              <a:rPr lang="en-IE" dirty="0"/>
              <a:t> </a:t>
            </a:r>
            <a:r>
              <a:rPr lang="en-IE" dirty="0" err="1"/>
              <a:t>Aeráide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mearFhaisean</a:t>
            </a:r>
            <a:r>
              <a:rPr lang="en-IE" dirty="0"/>
              <a:t> (Fast Fashion)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C647-243B-45EE-8E8A-EEC4B7F956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 err="1"/>
              <a:t>Éadaí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saoire</a:t>
            </a:r>
            <a:r>
              <a:rPr lang="en-IE" dirty="0"/>
              <a:t> ach </a:t>
            </a:r>
            <a:r>
              <a:rPr lang="en-IE" dirty="0" err="1"/>
              <a:t>costas</a:t>
            </a:r>
            <a:r>
              <a:rPr lang="en-IE" dirty="0"/>
              <a:t> </a:t>
            </a:r>
            <a:r>
              <a:rPr lang="en-IE" dirty="0" err="1"/>
              <a:t>ard</a:t>
            </a:r>
            <a:r>
              <a:rPr lang="en-IE" dirty="0"/>
              <a:t> </a:t>
            </a:r>
            <a:r>
              <a:rPr lang="en-IE" dirty="0" err="1"/>
              <a:t>aeráide</a:t>
            </a:r>
            <a:r>
              <a:rPr lang="en-IE" dirty="0"/>
              <a:t>/</a:t>
            </a:r>
            <a:r>
              <a:rPr lang="en-IE" dirty="0" err="1"/>
              <a:t>comhshaoil</a:t>
            </a:r>
            <a:endParaRPr lang="en-IE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19A22-ED8D-4D90-9FFE-C19F07D4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27" y="2958003"/>
            <a:ext cx="4335741" cy="2676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0A702-BB88-4352-8ECF-D3D518400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466" y="2958003"/>
            <a:ext cx="4109495" cy="26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2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DFF8-24B6-4E6E-A04E-37C83113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Tráth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gceist</a:t>
            </a:r>
            <a:r>
              <a:rPr lang="en-IE" dirty="0"/>
              <a:t>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7C42-427F-477E-B7C1-989BDBF1C2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404799"/>
            <a:ext cx="10363826" cy="3424107"/>
          </a:xfrm>
        </p:spPr>
        <p:txBody>
          <a:bodyPr/>
          <a:lstStyle/>
          <a:p>
            <a:r>
              <a:rPr lang="en-IE" dirty="0" err="1"/>
              <a:t>Cé</a:t>
            </a:r>
            <a:r>
              <a:rPr lang="en-IE" dirty="0"/>
              <a:t> </a:t>
            </a:r>
            <a:r>
              <a:rPr lang="en-IE" dirty="0" err="1"/>
              <a:t>mhéid</a:t>
            </a:r>
            <a:r>
              <a:rPr lang="en-IE" dirty="0"/>
              <a:t> </a:t>
            </a:r>
            <a:r>
              <a:rPr lang="en-IE" dirty="0" err="1"/>
              <a:t>píosaí</a:t>
            </a:r>
            <a:r>
              <a:rPr lang="en-IE" dirty="0"/>
              <a:t> </a:t>
            </a:r>
            <a:r>
              <a:rPr lang="en-IE" dirty="0" err="1"/>
              <a:t>éadaí</a:t>
            </a:r>
            <a:r>
              <a:rPr lang="en-IE" dirty="0"/>
              <a:t> a </a:t>
            </a:r>
            <a:r>
              <a:rPr lang="en-IE" dirty="0" err="1"/>
              <a:t>úsáideann</a:t>
            </a:r>
            <a:r>
              <a:rPr lang="en-IE" dirty="0"/>
              <a:t> an </a:t>
            </a:r>
            <a:r>
              <a:rPr lang="en-IE" dirty="0" err="1"/>
              <a:t>domhan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blian</a:t>
            </a:r>
            <a:r>
              <a:rPr lang="en-IE" dirty="0"/>
              <a:t>? </a:t>
            </a:r>
          </a:p>
          <a:p>
            <a:r>
              <a:rPr lang="en-IE" dirty="0" err="1"/>
              <a:t>Cé</a:t>
            </a:r>
            <a:r>
              <a:rPr lang="en-IE" dirty="0"/>
              <a:t> </a:t>
            </a:r>
            <a:r>
              <a:rPr lang="en-IE" dirty="0" err="1"/>
              <a:t>mhéid</a:t>
            </a:r>
            <a:r>
              <a:rPr lang="en-IE" dirty="0"/>
              <a:t> </a:t>
            </a:r>
            <a:r>
              <a:rPr lang="en-IE" dirty="0" err="1"/>
              <a:t>lítear</a:t>
            </a:r>
            <a:r>
              <a:rPr lang="en-IE" dirty="0"/>
              <a:t> </a:t>
            </a:r>
            <a:r>
              <a:rPr lang="en-IE" dirty="0" err="1"/>
              <a:t>uisce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ag </a:t>
            </a:r>
            <a:r>
              <a:rPr lang="en-IE" dirty="0" err="1"/>
              <a:t>teastáil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péire</a:t>
            </a:r>
            <a:r>
              <a:rPr lang="en-IE" dirty="0"/>
              <a:t> jeans a </a:t>
            </a:r>
            <a:r>
              <a:rPr lang="en-IE" dirty="0" err="1"/>
              <a:t>dhéanamh</a:t>
            </a:r>
            <a:r>
              <a:rPr lang="en-IE" dirty="0"/>
              <a:t>? </a:t>
            </a:r>
          </a:p>
          <a:p>
            <a:r>
              <a:rPr lang="en-IE" dirty="0" err="1"/>
              <a:t>Cén</a:t>
            </a:r>
            <a:r>
              <a:rPr lang="en-IE" dirty="0"/>
              <a:t> % </a:t>
            </a:r>
            <a:r>
              <a:rPr lang="en-IE" dirty="0" err="1"/>
              <a:t>d’éadaí</a:t>
            </a:r>
            <a:r>
              <a:rPr lang="en-IE" dirty="0"/>
              <a:t> a </a:t>
            </a:r>
            <a:r>
              <a:rPr lang="en-IE" dirty="0" err="1"/>
              <a:t>bhronntar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shiopaí</a:t>
            </a:r>
            <a:r>
              <a:rPr lang="en-IE" dirty="0"/>
              <a:t> </a:t>
            </a:r>
            <a:r>
              <a:rPr lang="en-IE" dirty="0" err="1"/>
              <a:t>carthanais</a:t>
            </a:r>
            <a:r>
              <a:rPr lang="en-IE" dirty="0"/>
              <a:t> a </a:t>
            </a:r>
            <a:r>
              <a:rPr lang="en-IE" dirty="0" err="1"/>
              <a:t>dhíoltar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a </a:t>
            </a:r>
            <a:r>
              <a:rPr lang="en-IE" dirty="0" err="1"/>
              <a:t>athúsáidtear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blian</a:t>
            </a:r>
            <a:r>
              <a:rPr lang="en-IE" dirty="0"/>
              <a:t>? </a:t>
            </a:r>
          </a:p>
          <a:p>
            <a:r>
              <a:rPr lang="en-IE" dirty="0"/>
              <a:t>Cad é an </a:t>
            </a:r>
            <a:r>
              <a:rPr lang="en-IE" dirty="0" err="1"/>
              <a:t>meánphá</a:t>
            </a:r>
            <a:r>
              <a:rPr lang="en-IE" dirty="0"/>
              <a:t> in </a:t>
            </a:r>
            <a:r>
              <a:rPr lang="en-IE" dirty="0" err="1"/>
              <a:t>aghaidh</a:t>
            </a:r>
            <a:r>
              <a:rPr lang="en-IE" dirty="0"/>
              <a:t> an </a:t>
            </a:r>
            <a:r>
              <a:rPr lang="en-IE" dirty="0" err="1"/>
              <a:t>mhí</a:t>
            </a:r>
            <a:r>
              <a:rPr lang="en-IE" dirty="0"/>
              <a:t> do </a:t>
            </a:r>
            <a:r>
              <a:rPr lang="en-IE" dirty="0" err="1"/>
              <a:t>dhaoine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ag </a:t>
            </a:r>
            <a:r>
              <a:rPr lang="en-IE" dirty="0" err="1"/>
              <a:t>déanamh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h-</a:t>
            </a:r>
            <a:r>
              <a:rPr lang="en-IE" dirty="0" err="1"/>
              <a:t>éadaí</a:t>
            </a:r>
            <a:r>
              <a:rPr lang="en-IE" dirty="0"/>
              <a:t>? </a:t>
            </a:r>
          </a:p>
          <a:p>
            <a:r>
              <a:rPr lang="en-IE" dirty="0" err="1"/>
              <a:t>Cén</a:t>
            </a:r>
            <a:r>
              <a:rPr lang="en-IE" dirty="0"/>
              <a:t> % de </a:t>
            </a:r>
            <a:r>
              <a:rPr lang="en-IE" dirty="0" err="1"/>
              <a:t>na</a:t>
            </a:r>
            <a:r>
              <a:rPr lang="en-IE" dirty="0"/>
              <a:t> h-</a:t>
            </a:r>
            <a:r>
              <a:rPr lang="en-IE" dirty="0" err="1"/>
              <a:t>oibrithe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gur</a:t>
            </a:r>
            <a:r>
              <a:rPr lang="en-IE" dirty="0"/>
              <a:t> </a:t>
            </a:r>
            <a:r>
              <a:rPr lang="en-IE" dirty="0" err="1"/>
              <a:t>mná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71703-3DBC-4813-85A0-3DE388266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651" y="335410"/>
            <a:ext cx="2941949" cy="20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5378-EAE0-4A70-B818-4C7AD38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0915"/>
            <a:ext cx="10364451" cy="1596177"/>
          </a:xfrm>
        </p:spPr>
        <p:txBody>
          <a:bodyPr/>
          <a:lstStyle/>
          <a:p>
            <a:r>
              <a:rPr lang="en-IE" dirty="0" err="1"/>
              <a:t>Freagraí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firicí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0437-638B-4A12-AE9E-139C3D24AD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E" dirty="0" err="1"/>
              <a:t>Úsáideann</a:t>
            </a:r>
            <a:r>
              <a:rPr lang="en-IE" dirty="0"/>
              <a:t> an </a:t>
            </a:r>
            <a:r>
              <a:rPr lang="en-IE" dirty="0" err="1"/>
              <a:t>domhan</a:t>
            </a:r>
            <a:r>
              <a:rPr lang="en-IE" dirty="0"/>
              <a:t> </a:t>
            </a:r>
            <a:r>
              <a:rPr lang="en-IE" dirty="0" err="1"/>
              <a:t>timpeall</a:t>
            </a:r>
            <a:r>
              <a:rPr lang="en-IE" dirty="0"/>
              <a:t> 80 </a:t>
            </a:r>
            <a:r>
              <a:rPr lang="en-IE" dirty="0" err="1"/>
              <a:t>billiún</a:t>
            </a:r>
            <a:r>
              <a:rPr lang="en-IE" dirty="0"/>
              <a:t> </a:t>
            </a:r>
            <a:r>
              <a:rPr lang="en-IE" dirty="0" err="1"/>
              <a:t>píosaí</a:t>
            </a:r>
            <a:r>
              <a:rPr lang="en-IE" dirty="0"/>
              <a:t> </a:t>
            </a:r>
            <a:r>
              <a:rPr lang="en-IE" dirty="0" err="1"/>
              <a:t>éadaí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bliain</a:t>
            </a:r>
            <a:endParaRPr lang="en-IE" dirty="0"/>
          </a:p>
          <a:p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timpeall</a:t>
            </a:r>
            <a:r>
              <a:rPr lang="en-IE" dirty="0"/>
              <a:t> 7,000 </a:t>
            </a:r>
            <a:r>
              <a:rPr lang="en-IE" dirty="0" err="1"/>
              <a:t>lítear</a:t>
            </a:r>
            <a:r>
              <a:rPr lang="en-IE" dirty="0"/>
              <a:t> </a:t>
            </a:r>
            <a:r>
              <a:rPr lang="en-IE" dirty="0" err="1"/>
              <a:t>uisce</a:t>
            </a:r>
            <a:r>
              <a:rPr lang="en-IE" dirty="0"/>
              <a:t> ag </a:t>
            </a:r>
            <a:r>
              <a:rPr lang="en-IE" dirty="0" err="1"/>
              <a:t>teastáil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péire</a:t>
            </a:r>
            <a:r>
              <a:rPr lang="en-IE" dirty="0"/>
              <a:t> jeans </a:t>
            </a:r>
            <a:r>
              <a:rPr lang="en-IE" dirty="0" err="1"/>
              <a:t>amháin</a:t>
            </a:r>
            <a:r>
              <a:rPr lang="en-IE" dirty="0"/>
              <a:t> a </a:t>
            </a:r>
            <a:r>
              <a:rPr lang="en-IE" dirty="0" err="1"/>
              <a:t>dhéanamh</a:t>
            </a:r>
            <a:r>
              <a:rPr lang="en-IE" dirty="0"/>
              <a:t> – sin </a:t>
            </a:r>
            <a:r>
              <a:rPr lang="en-IE" dirty="0" err="1"/>
              <a:t>timpeall</a:t>
            </a:r>
            <a:r>
              <a:rPr lang="en-IE" dirty="0"/>
              <a:t> an </a:t>
            </a:r>
            <a:r>
              <a:rPr lang="en-IE" dirty="0" err="1"/>
              <a:t>méid</a:t>
            </a:r>
            <a:r>
              <a:rPr lang="en-IE" dirty="0"/>
              <a:t> </a:t>
            </a:r>
            <a:r>
              <a:rPr lang="en-IE" dirty="0" err="1"/>
              <a:t>céanna</a:t>
            </a:r>
            <a:r>
              <a:rPr lang="en-IE" dirty="0"/>
              <a:t> </a:t>
            </a:r>
            <a:r>
              <a:rPr lang="en-IE" dirty="0" err="1"/>
              <a:t>uisce</a:t>
            </a:r>
            <a:r>
              <a:rPr lang="en-IE" dirty="0"/>
              <a:t> a </a:t>
            </a:r>
            <a:r>
              <a:rPr lang="en-IE" dirty="0" err="1"/>
              <a:t>ólann</a:t>
            </a:r>
            <a:r>
              <a:rPr lang="en-IE" dirty="0"/>
              <a:t> </a:t>
            </a:r>
            <a:r>
              <a:rPr lang="en-IE" dirty="0" err="1"/>
              <a:t>duine</a:t>
            </a:r>
            <a:r>
              <a:rPr lang="en-IE" dirty="0"/>
              <a:t> I </a:t>
            </a:r>
            <a:r>
              <a:rPr lang="en-IE" dirty="0" err="1"/>
              <a:t>dtír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tríú</a:t>
            </a:r>
            <a:r>
              <a:rPr lang="en-IE" dirty="0"/>
              <a:t> </a:t>
            </a:r>
            <a:r>
              <a:rPr lang="en-IE" dirty="0" err="1"/>
              <a:t>domhan</a:t>
            </a:r>
            <a:r>
              <a:rPr lang="en-IE" dirty="0"/>
              <a:t> </a:t>
            </a:r>
            <a:r>
              <a:rPr lang="en-IE" dirty="0" err="1"/>
              <a:t>thar</a:t>
            </a:r>
            <a:r>
              <a:rPr lang="en-IE" dirty="0"/>
              <a:t> 5 </a:t>
            </a:r>
            <a:r>
              <a:rPr lang="en-IE" dirty="0" err="1"/>
              <a:t>bliain</a:t>
            </a:r>
            <a:r>
              <a:rPr lang="en-IE" dirty="0"/>
              <a:t> (</a:t>
            </a:r>
            <a:r>
              <a:rPr lang="en-IE" dirty="0" err="1"/>
              <a:t>déantar</a:t>
            </a:r>
            <a:r>
              <a:rPr lang="en-IE" dirty="0"/>
              <a:t> </a:t>
            </a:r>
            <a:r>
              <a:rPr lang="en-IE" dirty="0" err="1"/>
              <a:t>thart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2 </a:t>
            </a:r>
            <a:r>
              <a:rPr lang="en-IE" dirty="0" err="1"/>
              <a:t>billiún</a:t>
            </a:r>
            <a:r>
              <a:rPr lang="en-IE" dirty="0"/>
              <a:t> </a:t>
            </a:r>
            <a:r>
              <a:rPr lang="en-IE" dirty="0" err="1"/>
              <a:t>péire</a:t>
            </a:r>
            <a:r>
              <a:rPr lang="en-IE" dirty="0"/>
              <a:t> jeans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blian</a:t>
            </a:r>
            <a:r>
              <a:rPr lang="en-IE" dirty="0"/>
              <a:t>)</a:t>
            </a:r>
          </a:p>
          <a:p>
            <a:r>
              <a:rPr lang="en-IE" dirty="0" err="1"/>
              <a:t>Níl</a:t>
            </a:r>
            <a:r>
              <a:rPr lang="en-IE" dirty="0"/>
              <a:t> ach 10% </a:t>
            </a:r>
            <a:r>
              <a:rPr lang="en-IE" dirty="0" err="1"/>
              <a:t>d’éadaí</a:t>
            </a:r>
            <a:r>
              <a:rPr lang="en-IE" dirty="0"/>
              <a:t> a </a:t>
            </a:r>
            <a:r>
              <a:rPr lang="en-IE" dirty="0" err="1"/>
              <a:t>théann</a:t>
            </a:r>
            <a:r>
              <a:rPr lang="en-IE" dirty="0"/>
              <a:t> </a:t>
            </a:r>
            <a:r>
              <a:rPr lang="en-IE" dirty="0" err="1"/>
              <a:t>chuig</a:t>
            </a:r>
            <a:r>
              <a:rPr lang="en-IE" dirty="0"/>
              <a:t> </a:t>
            </a:r>
            <a:r>
              <a:rPr lang="en-IE" dirty="0" err="1"/>
              <a:t>carthanais</a:t>
            </a:r>
            <a:r>
              <a:rPr lang="en-IE" dirty="0"/>
              <a:t> </a:t>
            </a:r>
            <a:r>
              <a:rPr lang="en-IE" dirty="0" err="1"/>
              <a:t>díolta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blian</a:t>
            </a:r>
            <a:r>
              <a:rPr lang="en-IE" dirty="0"/>
              <a:t> – </a:t>
            </a:r>
            <a:r>
              <a:rPr lang="en-IE" dirty="0" err="1"/>
              <a:t>téann</a:t>
            </a:r>
            <a:r>
              <a:rPr lang="en-IE" dirty="0"/>
              <a:t> an 90% </a:t>
            </a:r>
            <a:r>
              <a:rPr lang="en-IE" dirty="0" err="1"/>
              <a:t>eile</a:t>
            </a:r>
            <a:r>
              <a:rPr lang="en-IE" dirty="0"/>
              <a:t> </a:t>
            </a:r>
            <a:r>
              <a:rPr lang="en-IE" dirty="0" err="1"/>
              <a:t>isteach</a:t>
            </a:r>
            <a:r>
              <a:rPr lang="en-IE" dirty="0"/>
              <a:t> I </a:t>
            </a:r>
            <a:r>
              <a:rPr lang="en-IE" dirty="0" err="1"/>
              <a:t>líonadh</a:t>
            </a:r>
            <a:r>
              <a:rPr lang="en-IE" dirty="0"/>
              <a:t> </a:t>
            </a:r>
            <a:r>
              <a:rPr lang="en-IE" dirty="0" err="1"/>
              <a:t>talún</a:t>
            </a:r>
            <a:r>
              <a:rPr lang="en-IE" dirty="0"/>
              <a:t> (Landfill)</a:t>
            </a:r>
          </a:p>
          <a:p>
            <a:r>
              <a:rPr lang="en-IE" dirty="0"/>
              <a:t>Is é €56 an </a:t>
            </a:r>
            <a:r>
              <a:rPr lang="en-IE" dirty="0" err="1"/>
              <a:t>meánphá</a:t>
            </a:r>
            <a:r>
              <a:rPr lang="en-IE" dirty="0"/>
              <a:t> in </a:t>
            </a:r>
            <a:r>
              <a:rPr lang="en-IE" dirty="0" err="1"/>
              <a:t>aghaidh</a:t>
            </a:r>
            <a:r>
              <a:rPr lang="en-IE" dirty="0"/>
              <a:t> an </a:t>
            </a:r>
            <a:r>
              <a:rPr lang="en-IE" dirty="0" err="1"/>
              <a:t>mhí</a:t>
            </a:r>
            <a:r>
              <a:rPr lang="en-IE" dirty="0"/>
              <a:t> do </a:t>
            </a:r>
            <a:r>
              <a:rPr lang="en-IE" dirty="0" err="1"/>
              <a:t>dhaoine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ag </a:t>
            </a:r>
            <a:r>
              <a:rPr lang="en-IE" dirty="0" err="1"/>
              <a:t>déanamh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h-</a:t>
            </a:r>
            <a:r>
              <a:rPr lang="en-IE" dirty="0" err="1"/>
              <a:t>éadaí</a:t>
            </a:r>
            <a:endParaRPr lang="en-IE" dirty="0"/>
          </a:p>
          <a:p>
            <a:r>
              <a:rPr lang="en-IE" dirty="0"/>
              <a:t>Is </a:t>
            </a:r>
            <a:r>
              <a:rPr lang="en-IE" dirty="0" err="1"/>
              <a:t>mná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 80% de </a:t>
            </a:r>
            <a:r>
              <a:rPr lang="en-IE" dirty="0" err="1"/>
              <a:t>na</a:t>
            </a:r>
            <a:r>
              <a:rPr lang="en-IE" dirty="0"/>
              <a:t> h-</a:t>
            </a:r>
            <a:r>
              <a:rPr lang="en-IE" dirty="0" err="1"/>
              <a:t>oibrithe</a:t>
            </a:r>
            <a:r>
              <a:rPr lang="en-IE" dirty="0"/>
              <a:t> </a:t>
            </a:r>
            <a:r>
              <a:rPr lang="en-IE" dirty="0" err="1"/>
              <a:t>seo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170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A429-B2F0-43F0-AD87-F8CB4E0F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80810"/>
            <a:ext cx="10364451" cy="1596177"/>
          </a:xfrm>
        </p:spPr>
        <p:txBody>
          <a:bodyPr/>
          <a:lstStyle/>
          <a:p>
            <a:r>
              <a:rPr lang="en-IE" dirty="0" err="1"/>
              <a:t>Topaicí</a:t>
            </a:r>
            <a:r>
              <a:rPr lang="en-IE" dirty="0"/>
              <a:t>, </a:t>
            </a:r>
            <a:r>
              <a:rPr lang="en-IE" dirty="0" err="1"/>
              <a:t>gníomhaíochtaí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nascanna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 a </a:t>
            </a:r>
            <a:r>
              <a:rPr lang="en-IE" dirty="0" err="1"/>
              <a:t>bhaineann</a:t>
            </a:r>
            <a:r>
              <a:rPr lang="en-IE" dirty="0"/>
              <a:t> le </a:t>
            </a:r>
            <a:r>
              <a:rPr lang="en-IE" dirty="0" err="1"/>
              <a:t>ceartas</a:t>
            </a:r>
            <a:r>
              <a:rPr lang="en-IE" dirty="0"/>
              <a:t> </a:t>
            </a:r>
            <a:r>
              <a:rPr lang="en-IE" dirty="0" err="1"/>
              <a:t>aeráide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8A3A-2F01-4E57-AE62-9C7DCCA04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39885"/>
            <a:ext cx="10363826" cy="4718115"/>
          </a:xfrm>
        </p:spPr>
        <p:txBody>
          <a:bodyPr>
            <a:normAutofit fontScale="92500" lnSpcReduction="20000"/>
          </a:bodyPr>
          <a:lstStyle/>
          <a:p>
            <a:r>
              <a:rPr lang="en-IE" dirty="0" err="1"/>
              <a:t>Comhionannas</a:t>
            </a:r>
            <a:r>
              <a:rPr lang="en-IE" dirty="0"/>
              <a:t> </a:t>
            </a:r>
            <a:r>
              <a:rPr lang="en-IE" dirty="0" err="1"/>
              <a:t>Inscne</a:t>
            </a:r>
            <a:r>
              <a:rPr lang="en-IE" dirty="0"/>
              <a:t>/Cine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err="1"/>
              <a:t>Díothú</a:t>
            </a:r>
            <a:r>
              <a:rPr lang="en-IE" dirty="0"/>
              <a:t> (extinction)</a:t>
            </a:r>
          </a:p>
          <a:p>
            <a:endParaRPr lang="en-IE" dirty="0"/>
          </a:p>
          <a:p>
            <a:r>
              <a:rPr lang="en-IE" dirty="0" err="1"/>
              <a:t>Cearta</a:t>
            </a:r>
            <a:r>
              <a:rPr lang="en-IE" dirty="0"/>
              <a:t> </a:t>
            </a:r>
            <a:r>
              <a:rPr lang="en-IE" dirty="0" err="1"/>
              <a:t>oibrithe</a:t>
            </a:r>
            <a:r>
              <a:rPr lang="en-IE" dirty="0"/>
              <a:t>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Eco Bricks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err="1"/>
              <a:t>Nascanna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 ag </a:t>
            </a:r>
            <a:r>
              <a:rPr lang="en-IE" dirty="0" err="1"/>
              <a:t>baint</a:t>
            </a:r>
            <a:r>
              <a:rPr lang="en-IE" dirty="0"/>
              <a:t> le </a:t>
            </a:r>
            <a:r>
              <a:rPr lang="en-IE" dirty="0" err="1"/>
              <a:t>Ceartas</a:t>
            </a:r>
            <a:r>
              <a:rPr lang="en-IE" dirty="0"/>
              <a:t> </a:t>
            </a:r>
            <a:r>
              <a:rPr lang="en-IE" dirty="0" err="1"/>
              <a:t>aeráide</a:t>
            </a:r>
            <a:r>
              <a:rPr lang="en-IE" dirty="0"/>
              <a:t>: </a:t>
            </a:r>
          </a:p>
          <a:p>
            <a:pPr marL="0" indent="0">
              <a:buNone/>
            </a:pPr>
            <a:r>
              <a:rPr lang="en-IE" dirty="0">
                <a:hlinkClick r:id="rId2"/>
              </a:rPr>
              <a:t>https://www.mrfcj.org/principles-of-climate-justice/</a:t>
            </a:r>
            <a:endParaRPr lang="en-IE" dirty="0"/>
          </a:p>
          <a:p>
            <a:pPr marL="0" indent="0">
              <a:buNone/>
            </a:pPr>
            <a:r>
              <a:rPr lang="en-IE" dirty="0">
                <a:hlinkClick r:id="rId3"/>
              </a:rPr>
              <a:t>https://www.trocaire.org/campaigns/climate-justice/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F9C8B-4949-4094-86F0-BC5E9C5DB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113" y="2367092"/>
            <a:ext cx="2650160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0D6EE-921D-4606-B624-9CFEB20EA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273" y="3987735"/>
            <a:ext cx="2203517" cy="141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3FA4A-B41B-43BE-BC4F-BC85B26E5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757" y="3888255"/>
            <a:ext cx="2545237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411AC-1563-41E5-B2A3-7577ABA44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003" y="2139885"/>
            <a:ext cx="2466975" cy="15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6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EDAF-B28E-49A2-9956-F60DC041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29178"/>
          </a:xfrm>
        </p:spPr>
        <p:txBody>
          <a:bodyPr/>
          <a:lstStyle/>
          <a:p>
            <a:r>
              <a:rPr lang="en-IE" dirty="0" err="1"/>
              <a:t>Comórtas</a:t>
            </a:r>
            <a:r>
              <a:rPr lang="en-IE" dirty="0"/>
              <a:t> </a:t>
            </a:r>
            <a:r>
              <a:rPr lang="en-IE" dirty="0" err="1"/>
              <a:t>Ógras</a:t>
            </a:r>
            <a:r>
              <a:rPr lang="en-IE" dirty="0"/>
              <a:t> </a:t>
            </a:r>
            <a:r>
              <a:rPr lang="en-IE" dirty="0" err="1"/>
              <a:t>Tionscnamh</a:t>
            </a:r>
            <a:r>
              <a:rPr lang="en-IE" dirty="0"/>
              <a:t> </a:t>
            </a:r>
            <a:r>
              <a:rPr lang="en-IE" dirty="0" err="1"/>
              <a:t>Ceartas</a:t>
            </a:r>
            <a:r>
              <a:rPr lang="en-IE" dirty="0"/>
              <a:t> </a:t>
            </a:r>
            <a:r>
              <a:rPr lang="en-IE" dirty="0" err="1"/>
              <a:t>Aeráide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33DBC6-221C-449C-AD43-816FD871BA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02177" y="989815"/>
            <a:ext cx="7654566" cy="56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CCF6-1A8B-49B1-A18F-B6C06ABF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Caiteagóirí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moltaí</a:t>
            </a:r>
            <a:r>
              <a:rPr lang="en-IE" dirty="0"/>
              <a:t> don c</a:t>
            </a:r>
            <a:r>
              <a:rPr lang="ga-IE" dirty="0"/>
              <a:t>h</a:t>
            </a:r>
            <a:r>
              <a:rPr lang="en-IE" dirty="0" err="1"/>
              <a:t>omórtas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04E2-A8F3-4290-ADA0-1ACD0E768B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en-IE" b="1" dirty="0" err="1"/>
              <a:t>Ealaín</a:t>
            </a:r>
            <a:r>
              <a:rPr lang="en-IE" b="1" dirty="0"/>
              <a:t> (​</a:t>
            </a:r>
            <a:r>
              <a:rPr lang="en-IE" b="1" dirty="0" err="1"/>
              <a:t>Pictiúir</a:t>
            </a:r>
            <a:r>
              <a:rPr lang="en-IE" b="1" dirty="0"/>
              <a:t> </a:t>
            </a:r>
            <a:r>
              <a:rPr lang="en-IE" b="1" dirty="0" err="1"/>
              <a:t>péinteáilte</a:t>
            </a:r>
            <a:r>
              <a:rPr lang="en-IE" b="1" dirty="0"/>
              <a:t> / </a:t>
            </a:r>
            <a:r>
              <a:rPr lang="en-IE" b="1" dirty="0" err="1"/>
              <a:t>tarraingthe</a:t>
            </a:r>
            <a:r>
              <a:rPr lang="en-IE" b="1" dirty="0"/>
              <a:t>, </a:t>
            </a:r>
            <a:r>
              <a:rPr lang="en-IE" b="1" dirty="0" err="1"/>
              <a:t>Píosa</a:t>
            </a:r>
            <a:r>
              <a:rPr lang="en-IE" b="1" dirty="0"/>
              <a:t> </a:t>
            </a:r>
            <a:r>
              <a:rPr lang="en-IE" b="1" dirty="0" err="1"/>
              <a:t>dealbhóireachta</a:t>
            </a:r>
            <a:r>
              <a:rPr lang="en-IE" b="1" dirty="0"/>
              <a:t>, </a:t>
            </a:r>
            <a:r>
              <a:rPr lang="en-IE" b="1" dirty="0" err="1"/>
              <a:t>Póstaer</a:t>
            </a:r>
            <a:r>
              <a:rPr lang="en-IE" b="1" dirty="0"/>
              <a:t>, </a:t>
            </a:r>
            <a:r>
              <a:rPr lang="en-IE" b="1" dirty="0" err="1"/>
              <a:t>Mósáic</a:t>
            </a:r>
            <a:r>
              <a:rPr lang="en-IE" b="1" dirty="0"/>
              <a:t>) </a:t>
            </a:r>
          </a:p>
          <a:p>
            <a:pPr fontAlgn="base"/>
            <a:r>
              <a:rPr lang="en-IE" b="1" dirty="0" err="1"/>
              <a:t>Scríbhneoireacht</a:t>
            </a:r>
            <a:r>
              <a:rPr lang="en-IE" b="1" dirty="0"/>
              <a:t> (</a:t>
            </a:r>
            <a:r>
              <a:rPr lang="en-IE" b="1" dirty="0" err="1"/>
              <a:t>Aiste</a:t>
            </a:r>
            <a:r>
              <a:rPr lang="en-IE" b="1" dirty="0"/>
              <a:t>​, </a:t>
            </a:r>
            <a:r>
              <a:rPr lang="en-IE" b="1" dirty="0" err="1"/>
              <a:t>Dán</a:t>
            </a:r>
            <a:r>
              <a:rPr lang="en-IE" b="1" dirty="0"/>
              <a:t>, </a:t>
            </a:r>
            <a:r>
              <a:rPr lang="en-IE" b="1" dirty="0" err="1"/>
              <a:t>Drámaíocht</a:t>
            </a:r>
            <a:r>
              <a:rPr lang="en-IE" b="1" dirty="0"/>
              <a:t>, </a:t>
            </a:r>
            <a:r>
              <a:rPr lang="en-IE" b="1" dirty="0" err="1"/>
              <a:t>Litir</a:t>
            </a:r>
            <a:r>
              <a:rPr lang="en-IE" b="1" dirty="0"/>
              <a:t>)</a:t>
            </a:r>
          </a:p>
          <a:p>
            <a:pPr fontAlgn="base"/>
            <a:r>
              <a:rPr lang="en-IE" b="1" dirty="0" err="1"/>
              <a:t>Meán</a:t>
            </a:r>
            <a:r>
              <a:rPr lang="en-IE" b="1" dirty="0"/>
              <a:t> </a:t>
            </a:r>
            <a:r>
              <a:rPr lang="en-IE" b="1" dirty="0" err="1"/>
              <a:t>Cumarsáide</a:t>
            </a:r>
            <a:r>
              <a:rPr lang="en-IE" b="1" dirty="0"/>
              <a:t> (</a:t>
            </a:r>
            <a:r>
              <a:rPr lang="en-IE" b="1" dirty="0" err="1"/>
              <a:t>Físeán</a:t>
            </a:r>
            <a:r>
              <a:rPr lang="en-IE" b="1" dirty="0"/>
              <a:t>, </a:t>
            </a:r>
            <a:r>
              <a:rPr lang="en-IE" b="1" dirty="0" err="1"/>
              <a:t>Grianghrafadóireacht</a:t>
            </a:r>
            <a:r>
              <a:rPr lang="en-IE" b="1" dirty="0"/>
              <a:t>, </a:t>
            </a:r>
            <a:r>
              <a:rPr lang="en-IE" b="1" dirty="0" err="1"/>
              <a:t>Feachtas</a:t>
            </a:r>
            <a:r>
              <a:rPr lang="en-IE" b="1" dirty="0"/>
              <a:t> </a:t>
            </a:r>
            <a:r>
              <a:rPr lang="en-IE" b="1" dirty="0" err="1"/>
              <a:t>na</a:t>
            </a:r>
            <a:r>
              <a:rPr lang="en-IE" b="1" dirty="0"/>
              <a:t> </a:t>
            </a:r>
            <a:r>
              <a:rPr lang="en-IE" b="1" dirty="0" err="1"/>
              <a:t>Meán</a:t>
            </a:r>
            <a:r>
              <a:rPr lang="en-IE" b="1" dirty="0"/>
              <a:t> </a:t>
            </a:r>
            <a:r>
              <a:rPr lang="en-IE" b="1" dirty="0" err="1"/>
              <a:t>Sóisialta</a:t>
            </a:r>
            <a:r>
              <a:rPr lang="en-IE" b="1" dirty="0"/>
              <a:t>, </a:t>
            </a:r>
            <a:r>
              <a:rPr lang="en-IE" b="1" dirty="0" err="1"/>
              <a:t>Tik</a:t>
            </a:r>
            <a:r>
              <a:rPr lang="en-IE" b="1" dirty="0"/>
              <a:t> Tok)</a:t>
            </a:r>
          </a:p>
          <a:p>
            <a:pPr fontAlgn="base"/>
            <a:r>
              <a:rPr lang="en-IE" b="1" dirty="0"/>
              <a:t>Cur </a:t>
            </a:r>
            <a:r>
              <a:rPr lang="en-IE" b="1" dirty="0" err="1"/>
              <a:t>i</a:t>
            </a:r>
            <a:r>
              <a:rPr lang="en-IE" b="1" dirty="0"/>
              <a:t> </a:t>
            </a:r>
            <a:r>
              <a:rPr lang="en-IE" b="1" dirty="0" err="1"/>
              <a:t>Láthair</a:t>
            </a:r>
            <a:r>
              <a:rPr lang="en-IE" b="1" dirty="0"/>
              <a:t> (Cur </a:t>
            </a:r>
            <a:r>
              <a:rPr lang="en-IE" b="1" dirty="0" err="1"/>
              <a:t>i</a:t>
            </a:r>
            <a:r>
              <a:rPr lang="en-IE" b="1" dirty="0"/>
              <a:t> </a:t>
            </a:r>
            <a:r>
              <a:rPr lang="en-IE" b="1" dirty="0" err="1"/>
              <a:t>láthair</a:t>
            </a:r>
            <a:r>
              <a:rPr lang="en-IE" b="1" dirty="0"/>
              <a:t> </a:t>
            </a:r>
            <a:r>
              <a:rPr lang="en-IE" b="1" dirty="0" err="1"/>
              <a:t>físe</a:t>
            </a:r>
            <a:r>
              <a:rPr lang="en-IE" b="1" dirty="0"/>
              <a:t>, </a:t>
            </a:r>
            <a:r>
              <a:rPr lang="en-IE" b="1" dirty="0" err="1"/>
              <a:t>Taispeántas</a:t>
            </a:r>
            <a:r>
              <a:rPr lang="en-IE" b="1" dirty="0"/>
              <a:t> </a:t>
            </a:r>
            <a:r>
              <a:rPr lang="en-IE" b="1" dirty="0" err="1"/>
              <a:t>Powerpoint</a:t>
            </a:r>
            <a:r>
              <a:rPr lang="en-IE" b="1" dirty="0"/>
              <a:t> / </a:t>
            </a:r>
            <a:r>
              <a:rPr lang="en-IE" b="1" dirty="0" err="1"/>
              <a:t>sleamhnáin</a:t>
            </a:r>
            <a:r>
              <a:rPr lang="en-IE" b="1" dirty="0"/>
              <a:t>, </a:t>
            </a:r>
            <a:r>
              <a:rPr lang="en-IE" b="1" dirty="0" err="1"/>
              <a:t>Amhrán</a:t>
            </a:r>
            <a:r>
              <a:rPr lang="en-IE" b="1" dirty="0"/>
              <a:t>, </a:t>
            </a:r>
            <a:r>
              <a:rPr lang="en-IE" b="1" dirty="0" err="1"/>
              <a:t>Dúshláin</a:t>
            </a:r>
            <a:r>
              <a:rPr lang="en-IE" b="1" dirty="0"/>
              <a:t>)</a:t>
            </a:r>
            <a:br>
              <a:rPr lang="en-IE" b="1" dirty="0"/>
            </a:br>
            <a:endParaRPr lang="en-IE" b="1" dirty="0"/>
          </a:p>
          <a:p>
            <a:pPr marL="0" indent="0" fontAlgn="base">
              <a:buNone/>
            </a:pPr>
            <a:endParaRPr lang="en-IE" b="1" dirty="0"/>
          </a:p>
          <a:p>
            <a:pPr fontAlgn="base"/>
            <a:endParaRPr lang="en-IE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562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6162-E6FC-492F-8912-17F3F770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Go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maith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1FD8-51DD-42BB-8FC8-6B1AEF779D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Aon </a:t>
            </a:r>
            <a:r>
              <a:rPr lang="en-IE" dirty="0" err="1"/>
              <a:t>ceisteanna</a:t>
            </a:r>
            <a:r>
              <a:rPr lang="en-IE" dirty="0"/>
              <a:t>/</a:t>
            </a:r>
            <a:r>
              <a:rPr lang="en-IE" dirty="0" err="1"/>
              <a:t>moltaí</a:t>
            </a:r>
            <a:r>
              <a:rPr lang="en-IE" dirty="0"/>
              <a:t>? 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9EE97-179C-431A-B367-75E4ECC65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46" y="2903456"/>
            <a:ext cx="4966641" cy="2356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CADD3A-A65D-43FC-8657-2CB9AEBBF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736" y="2818614"/>
            <a:ext cx="4184715" cy="24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949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207</TotalTime>
  <Words>424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TIONScnamh Ceartas Aeráide</vt:lpstr>
      <vt:lpstr>Cad atá I gceist le Ceartas Aeráide? </vt:lpstr>
      <vt:lpstr>Ceartas Aeráide agus mearFhaisean (Fast Fashion) </vt:lpstr>
      <vt:lpstr>Tráth na gceist! </vt:lpstr>
      <vt:lpstr>Freagraí agus firicí</vt:lpstr>
      <vt:lpstr>Topaicí, gníomhaíochtaí agus nascanna eile a bhaineann le ceartas aeráide</vt:lpstr>
      <vt:lpstr>Comórtas Ógras Tionscnamh Ceartas Aeráide</vt:lpstr>
      <vt:lpstr>Caiteagóirí agus moltaí don chomórtas</vt:lpstr>
      <vt:lpstr>Go raibh maith agat!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Karl, Ryan</dc:creator>
  <cp:lastModifiedBy>Maedhbh</cp:lastModifiedBy>
  <cp:revision>14</cp:revision>
  <dcterms:created xsi:type="dcterms:W3CDTF">2021-01-13T08:05:13Z</dcterms:created>
  <dcterms:modified xsi:type="dcterms:W3CDTF">2021-01-16T19:04:03Z</dcterms:modified>
</cp:coreProperties>
</file>